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35"/>
  </p:notesMasterIdLst>
  <p:handoutMasterIdLst>
    <p:handoutMasterId r:id="rId36"/>
  </p:handoutMasterIdLst>
  <p:sldIdLst>
    <p:sldId id="259" r:id="rId7"/>
    <p:sldId id="261" r:id="rId8"/>
    <p:sldId id="267" r:id="rId9"/>
    <p:sldId id="260" r:id="rId10"/>
    <p:sldId id="290" r:id="rId11"/>
    <p:sldId id="268" r:id="rId12"/>
    <p:sldId id="273" r:id="rId13"/>
    <p:sldId id="275" r:id="rId14"/>
    <p:sldId id="274" r:id="rId15"/>
    <p:sldId id="269" r:id="rId16"/>
    <p:sldId id="276" r:id="rId17"/>
    <p:sldId id="270" r:id="rId18"/>
    <p:sldId id="277" r:id="rId19"/>
    <p:sldId id="280" r:id="rId20"/>
    <p:sldId id="278" r:id="rId21"/>
    <p:sldId id="279" r:id="rId22"/>
    <p:sldId id="281" r:id="rId23"/>
    <p:sldId id="282" r:id="rId24"/>
    <p:sldId id="283" r:id="rId25"/>
    <p:sldId id="271" r:id="rId26"/>
    <p:sldId id="284" r:id="rId27"/>
    <p:sldId id="285" r:id="rId28"/>
    <p:sldId id="272" r:id="rId29"/>
    <p:sldId id="286" r:id="rId30"/>
    <p:sldId id="287" r:id="rId31"/>
    <p:sldId id="288" r:id="rId32"/>
    <p:sldId id="289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CF5A6E0-22CB-47A5-BEB2-412ACA48D948}">
          <p14:sldIdLst>
            <p14:sldId id="259"/>
            <p14:sldId id="261"/>
            <p14:sldId id="267"/>
            <p14:sldId id="260"/>
          </p14:sldIdLst>
        </p14:section>
        <p14:section name="PSScriptAnalyzer" id="{7D1B6AFA-85E3-459E-B4F7-7CCD04C0DD87}">
          <p14:sldIdLst>
            <p14:sldId id="290"/>
            <p14:sldId id="268"/>
            <p14:sldId id="273"/>
            <p14:sldId id="275"/>
            <p14:sldId id="274"/>
          </p14:sldIdLst>
        </p14:section>
        <p14:section name="Pester" id="{C5982154-9D55-4A4C-AC88-BE5470B0416F}">
          <p14:sldIdLst>
            <p14:sldId id="269"/>
            <p14:sldId id="276"/>
          </p14:sldIdLst>
        </p14:section>
        <p14:section name="Combining" id="{5175D203-6531-451A-A0EF-A7BC4CAE91D3}">
          <p14:sldIdLst>
            <p14:sldId id="270"/>
            <p14:sldId id="277"/>
            <p14:sldId id="280"/>
            <p14:sldId id="278"/>
            <p14:sldId id="279"/>
            <p14:sldId id="281"/>
            <p14:sldId id="282"/>
            <p14:sldId id="283"/>
          </p14:sldIdLst>
        </p14:section>
        <p14:section name="Excemptions" id="{4F27AE19-1C3B-4C41-B9FD-0CD8C8AA27BD}">
          <p14:sldIdLst>
            <p14:sldId id="271"/>
            <p14:sldId id="284"/>
            <p14:sldId id="285"/>
          </p14:sldIdLst>
        </p14:section>
        <p14:section name="CI/CD" id="{8DBDEA18-2AD6-4B56-8CE8-B97E3A6392B4}">
          <p14:sldIdLst>
            <p14:sldId id="272"/>
            <p14:sldId id="286"/>
            <p14:sldId id="287"/>
            <p14:sldId id="288"/>
            <p14:sldId id="289"/>
          </p14:sldIdLst>
        </p14:section>
        <p14:section name="Outro" id="{2AEECD19-821F-401E-895C-8C233C8DAD88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6FABF9-AFC8-4B55-A2DC-7E48CED95855}" v="1" dt="2023-06-20T07:33:03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06" autoAdjust="0"/>
  </p:normalViewPr>
  <p:slideViewPr>
    <p:cSldViewPr snapToGrid="0">
      <p:cViewPr varScale="1">
        <p:scale>
          <a:sx n="66" d="100"/>
          <a:sy n="66" d="100"/>
        </p:scale>
        <p:origin x="122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Visser" userId="f6ae024c-8ea1-45d8-b43d-d61d5e71de4d" providerId="ADAL" clId="{5A6FABF9-AFC8-4B55-A2DC-7E48CED95855}"/>
    <pc:docChg chg="custSel addSld modSld">
      <pc:chgData name="Leo Visser" userId="f6ae024c-8ea1-45d8-b43d-d61d5e71de4d" providerId="ADAL" clId="{5A6FABF9-AFC8-4B55-A2DC-7E48CED95855}" dt="2023-06-20T10:12:44.112" v="292" actId="790"/>
      <pc:docMkLst>
        <pc:docMk/>
      </pc:docMkLst>
      <pc:sldChg chg="modNotesTx">
        <pc:chgData name="Leo Visser" userId="f6ae024c-8ea1-45d8-b43d-d61d5e71de4d" providerId="ADAL" clId="{5A6FABF9-AFC8-4B55-A2DC-7E48CED95855}" dt="2023-06-20T07:48:14.031" v="161" actId="20577"/>
        <pc:sldMkLst>
          <pc:docMk/>
          <pc:sldMk cId="1101361508" sldId="260"/>
        </pc:sldMkLst>
      </pc:sldChg>
      <pc:sldChg chg="modNotesTx">
        <pc:chgData name="Leo Visser" userId="f6ae024c-8ea1-45d8-b43d-d61d5e71de4d" providerId="ADAL" clId="{5A6FABF9-AFC8-4B55-A2DC-7E48CED95855}" dt="2023-06-20T07:58:17.611" v="291" actId="20577"/>
        <pc:sldMkLst>
          <pc:docMk/>
          <pc:sldMk cId="3434842826" sldId="265"/>
        </pc:sldMkLst>
      </pc:sldChg>
      <pc:sldChg chg="modNotesTx">
        <pc:chgData name="Leo Visser" userId="f6ae024c-8ea1-45d8-b43d-d61d5e71de4d" providerId="ADAL" clId="{5A6FABF9-AFC8-4B55-A2DC-7E48CED95855}" dt="2023-06-20T07:48:06.006" v="154" actId="20577"/>
        <pc:sldMkLst>
          <pc:docMk/>
          <pc:sldMk cId="751095604" sldId="267"/>
        </pc:sldMkLst>
      </pc:sldChg>
      <pc:sldChg chg="modNotesTx">
        <pc:chgData name="Leo Visser" userId="f6ae024c-8ea1-45d8-b43d-d61d5e71de4d" providerId="ADAL" clId="{5A6FABF9-AFC8-4B55-A2DC-7E48CED95855}" dt="2023-06-20T07:48:26.704" v="171" actId="20577"/>
        <pc:sldMkLst>
          <pc:docMk/>
          <pc:sldMk cId="1599326240" sldId="268"/>
        </pc:sldMkLst>
      </pc:sldChg>
      <pc:sldChg chg="modNotesTx">
        <pc:chgData name="Leo Visser" userId="f6ae024c-8ea1-45d8-b43d-d61d5e71de4d" providerId="ADAL" clId="{5A6FABF9-AFC8-4B55-A2DC-7E48CED95855}" dt="2023-06-20T07:51:34.412" v="188" actId="20577"/>
        <pc:sldMkLst>
          <pc:docMk/>
          <pc:sldMk cId="3148116073" sldId="269"/>
        </pc:sldMkLst>
      </pc:sldChg>
      <pc:sldChg chg="modNotesTx">
        <pc:chgData name="Leo Visser" userId="f6ae024c-8ea1-45d8-b43d-d61d5e71de4d" providerId="ADAL" clId="{5A6FABF9-AFC8-4B55-A2DC-7E48CED95855}" dt="2023-06-20T07:55:23.820" v="246" actId="20577"/>
        <pc:sldMkLst>
          <pc:docMk/>
          <pc:sldMk cId="3236564506" sldId="270"/>
        </pc:sldMkLst>
      </pc:sldChg>
      <pc:sldChg chg="modSp mod modNotesTx">
        <pc:chgData name="Leo Visser" userId="f6ae024c-8ea1-45d8-b43d-d61d5e71de4d" providerId="ADAL" clId="{5A6FABF9-AFC8-4B55-A2DC-7E48CED95855}" dt="2023-06-20T10:12:44.112" v="292" actId="790"/>
        <pc:sldMkLst>
          <pc:docMk/>
          <pc:sldMk cId="1261872202" sldId="271"/>
        </pc:sldMkLst>
        <pc:spChg chg="mod">
          <ac:chgData name="Leo Visser" userId="f6ae024c-8ea1-45d8-b43d-d61d5e71de4d" providerId="ADAL" clId="{5A6FABF9-AFC8-4B55-A2DC-7E48CED95855}" dt="2023-06-20T10:12:44.112" v="292" actId="790"/>
          <ac:spMkLst>
            <pc:docMk/>
            <pc:sldMk cId="1261872202" sldId="271"/>
            <ac:spMk id="2" creationId="{5191E0F2-FE77-51ED-3F72-223B58926E74}"/>
          </ac:spMkLst>
        </pc:spChg>
      </pc:sldChg>
      <pc:sldChg chg="modNotesTx">
        <pc:chgData name="Leo Visser" userId="f6ae024c-8ea1-45d8-b43d-d61d5e71de4d" providerId="ADAL" clId="{5A6FABF9-AFC8-4B55-A2DC-7E48CED95855}" dt="2023-06-20T07:58:06.289" v="282" actId="20577"/>
        <pc:sldMkLst>
          <pc:docMk/>
          <pc:sldMk cId="2655498976" sldId="272"/>
        </pc:sldMkLst>
      </pc:sldChg>
      <pc:sldChg chg="modNotesTx">
        <pc:chgData name="Leo Visser" userId="f6ae024c-8ea1-45d8-b43d-d61d5e71de4d" providerId="ADAL" clId="{5A6FABF9-AFC8-4B55-A2DC-7E48CED95855}" dt="2023-06-20T07:48:35.997" v="176" actId="20577"/>
        <pc:sldMkLst>
          <pc:docMk/>
          <pc:sldMk cId="2815369158" sldId="273"/>
        </pc:sldMkLst>
      </pc:sldChg>
      <pc:sldChg chg="modNotesTx">
        <pc:chgData name="Leo Visser" userId="f6ae024c-8ea1-45d8-b43d-d61d5e71de4d" providerId="ADAL" clId="{5A6FABF9-AFC8-4B55-A2DC-7E48CED95855}" dt="2023-06-20T07:51:18.966" v="182" actId="20577"/>
        <pc:sldMkLst>
          <pc:docMk/>
          <pc:sldMk cId="3802031934" sldId="275"/>
        </pc:sldMkLst>
      </pc:sldChg>
      <pc:sldChg chg="modNotesTx">
        <pc:chgData name="Leo Visser" userId="f6ae024c-8ea1-45d8-b43d-d61d5e71de4d" providerId="ADAL" clId="{5A6FABF9-AFC8-4B55-A2DC-7E48CED95855}" dt="2023-06-20T07:55:17.955" v="244" actId="20577"/>
        <pc:sldMkLst>
          <pc:docMk/>
          <pc:sldMk cId="3901285367" sldId="276"/>
        </pc:sldMkLst>
      </pc:sldChg>
      <pc:sldChg chg="modNotesTx">
        <pc:chgData name="Leo Visser" userId="f6ae024c-8ea1-45d8-b43d-d61d5e71de4d" providerId="ADAL" clId="{5A6FABF9-AFC8-4B55-A2DC-7E48CED95855}" dt="2023-06-20T07:55:28.515" v="248" actId="20577"/>
        <pc:sldMkLst>
          <pc:docMk/>
          <pc:sldMk cId="1388188993" sldId="277"/>
        </pc:sldMkLst>
      </pc:sldChg>
      <pc:sldChg chg="modNotesTx">
        <pc:chgData name="Leo Visser" userId="f6ae024c-8ea1-45d8-b43d-d61d5e71de4d" providerId="ADAL" clId="{5A6FABF9-AFC8-4B55-A2DC-7E48CED95855}" dt="2023-06-20T07:55:34.439" v="252" actId="20577"/>
        <pc:sldMkLst>
          <pc:docMk/>
          <pc:sldMk cId="655020056" sldId="278"/>
        </pc:sldMkLst>
      </pc:sldChg>
      <pc:sldChg chg="modNotesTx">
        <pc:chgData name="Leo Visser" userId="f6ae024c-8ea1-45d8-b43d-d61d5e71de4d" providerId="ADAL" clId="{5A6FABF9-AFC8-4B55-A2DC-7E48CED95855}" dt="2023-06-20T07:55:48.571" v="254" actId="20577"/>
        <pc:sldMkLst>
          <pc:docMk/>
          <pc:sldMk cId="2021055506" sldId="279"/>
        </pc:sldMkLst>
      </pc:sldChg>
      <pc:sldChg chg="modNotesTx">
        <pc:chgData name="Leo Visser" userId="f6ae024c-8ea1-45d8-b43d-d61d5e71de4d" providerId="ADAL" clId="{5A6FABF9-AFC8-4B55-A2DC-7E48CED95855}" dt="2023-06-20T07:57:54.039" v="276" actId="20577"/>
        <pc:sldMkLst>
          <pc:docMk/>
          <pc:sldMk cId="2269184445" sldId="284"/>
        </pc:sldMkLst>
      </pc:sldChg>
      <pc:sldChg chg="modNotesTx">
        <pc:chgData name="Leo Visser" userId="f6ae024c-8ea1-45d8-b43d-d61d5e71de4d" providerId="ADAL" clId="{5A6FABF9-AFC8-4B55-A2DC-7E48CED95855}" dt="2023-06-20T07:58:11.832" v="288" actId="20577"/>
        <pc:sldMkLst>
          <pc:docMk/>
          <pc:sldMk cId="3920882808" sldId="286"/>
        </pc:sldMkLst>
      </pc:sldChg>
      <pc:sldChg chg="addSp delSp modSp add mod modNotesTx">
        <pc:chgData name="Leo Visser" userId="f6ae024c-8ea1-45d8-b43d-d61d5e71de4d" providerId="ADAL" clId="{5A6FABF9-AFC8-4B55-A2DC-7E48CED95855}" dt="2023-06-20T07:48:22" v="166" actId="20577"/>
        <pc:sldMkLst>
          <pc:docMk/>
          <pc:sldMk cId="3142370577" sldId="290"/>
        </pc:sldMkLst>
        <pc:spChg chg="mod">
          <ac:chgData name="Leo Visser" userId="f6ae024c-8ea1-45d8-b43d-d61d5e71de4d" providerId="ADAL" clId="{5A6FABF9-AFC8-4B55-A2DC-7E48CED95855}" dt="2023-06-20T07:33:08.537" v="12" actId="20577"/>
          <ac:spMkLst>
            <pc:docMk/>
            <pc:sldMk cId="3142370577" sldId="290"/>
            <ac:spMk id="2" creationId="{5191E0F2-FE77-51ED-3F72-223B58926E74}"/>
          </ac:spMkLst>
        </pc:spChg>
        <pc:spChg chg="add mod">
          <ac:chgData name="Leo Visser" userId="f6ae024c-8ea1-45d8-b43d-d61d5e71de4d" providerId="ADAL" clId="{5A6FABF9-AFC8-4B55-A2DC-7E48CED95855}" dt="2023-06-20T07:35:53.363" v="149" actId="20577"/>
          <ac:spMkLst>
            <pc:docMk/>
            <pc:sldMk cId="3142370577" sldId="290"/>
            <ac:spMk id="4" creationId="{3451A224-2BA9-8905-EBF7-3575692A4ED8}"/>
          </ac:spMkLst>
        </pc:spChg>
        <pc:picChg chg="del">
          <ac:chgData name="Leo Visser" userId="f6ae024c-8ea1-45d8-b43d-d61d5e71de4d" providerId="ADAL" clId="{5A6FABF9-AFC8-4B55-A2DC-7E48CED95855}" dt="2023-06-20T07:33:10.980" v="13" actId="478"/>
          <ac:picMkLst>
            <pc:docMk/>
            <pc:sldMk cId="3142370577" sldId="290"/>
            <ac:picMk id="6" creationId="{1783FDE4-0829-47B5-3A18-DE5D93B3E04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805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22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(19)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756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(23)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24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(25)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76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(26)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881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(28)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986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(30)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24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87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15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60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72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(9)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786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7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(13)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61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19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(16)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268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@AutoSysOps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@AutoSysOps</a:t>
            </a:r>
          </a:p>
          <a:p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0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i="0" dirty="0">
                <a:solidFill>
                  <a:srgbClr val="326198"/>
                </a:solidFill>
                <a:effectLst/>
                <a:latin typeface="Poppins" panose="00000500000000000000" pitchFamily="2" charset="0"/>
              </a:rPr>
              <a:t>Test your code </a:t>
            </a:r>
            <a:r>
              <a:rPr lang="en-US" sz="5400" dirty="0">
                <a:solidFill>
                  <a:srgbClr val="326198"/>
                </a:solidFill>
                <a:latin typeface="Poppins" panose="00000500000000000000" pitchFamily="2" charset="0"/>
              </a:rPr>
              <a:t>q</a:t>
            </a:r>
            <a:r>
              <a:rPr lang="en-US" sz="5400" b="1" i="0" dirty="0">
                <a:solidFill>
                  <a:srgbClr val="326198"/>
                </a:solidFill>
                <a:effectLst/>
                <a:latin typeface="Poppins" panose="00000500000000000000" pitchFamily="2" charset="0"/>
              </a:rPr>
              <a:t>uality with </a:t>
            </a:r>
          </a:p>
          <a:p>
            <a:pPr algn="ctr"/>
            <a:r>
              <a:rPr lang="en-US" sz="5400" b="1" i="0" dirty="0">
                <a:solidFill>
                  <a:srgbClr val="326198"/>
                </a:solidFill>
                <a:effectLst/>
                <a:latin typeface="Poppins" panose="00000500000000000000" pitchFamily="2" charset="0"/>
              </a:rPr>
              <a:t>Pester and </a:t>
            </a:r>
            <a:r>
              <a:rPr lang="en-US" sz="5400" b="1" i="0" dirty="0" err="1">
                <a:solidFill>
                  <a:srgbClr val="326198"/>
                </a:solidFill>
                <a:effectLst/>
                <a:latin typeface="Poppins" panose="00000500000000000000" pitchFamily="2" charset="0"/>
              </a:rPr>
              <a:t>PSScriptAnalyzer</a:t>
            </a:r>
            <a:endParaRPr lang="en-US" sz="5400" b="1" i="0" dirty="0">
              <a:solidFill>
                <a:srgbClr val="326198"/>
              </a:solidFill>
              <a:effectLst/>
              <a:latin typeface="Poppins" panose="00000500000000000000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Leo Visser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Pester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A4464-55F1-032C-BB3A-227E3B89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79" y="1317077"/>
            <a:ext cx="9369301" cy="47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Pester</a:t>
            </a:r>
            <a:endParaRPr lang="en-GB" dirty="0"/>
          </a:p>
        </p:txBody>
      </p:sp>
      <p:pic>
        <p:nvPicPr>
          <p:cNvPr id="7" name="Graphic 6" descr="Checklist with solid fill">
            <a:extLst>
              <a:ext uri="{FF2B5EF4-FFF2-40B4-BE49-F238E27FC236}">
                <a16:creationId xmlns:a16="http://schemas.microsoft.com/office/drawing/2014/main" id="{1448DE86-C118-19D4-8734-5FE10EF2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35515" y="2586231"/>
            <a:ext cx="2192780" cy="2192780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BA59BD07-19D2-A957-2A47-66A1C999C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683" y="2586231"/>
            <a:ext cx="2192781" cy="219278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34547F-9F21-3B13-341E-DF1B66ED3243}"/>
              </a:ext>
            </a:extLst>
          </p:cNvPr>
          <p:cNvSpPr/>
          <p:nvPr/>
        </p:nvSpPr>
        <p:spPr>
          <a:xfrm rot="10800000">
            <a:off x="2699064" y="2596803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F1ACCA-5187-093E-3021-53BC46BDC7BD}"/>
              </a:ext>
            </a:extLst>
          </p:cNvPr>
          <p:cNvSpPr/>
          <p:nvPr/>
        </p:nvSpPr>
        <p:spPr>
          <a:xfrm>
            <a:off x="6727976" y="3492098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AE2270-08A7-9D05-5EC8-004C0A7C4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898" y="5021998"/>
            <a:ext cx="782242" cy="45651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Script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62E6CD-34B3-B265-DA5D-E0F9D1EF6651}"/>
              </a:ext>
            </a:extLst>
          </p:cNvPr>
          <p:cNvSpPr txBox="1">
            <a:spLocks/>
          </p:cNvSpPr>
          <p:nvPr/>
        </p:nvSpPr>
        <p:spPr>
          <a:xfrm>
            <a:off x="4597968" y="5026814"/>
            <a:ext cx="1781174" cy="4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4319855" indent="0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/>
              <a:t>Testing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D992C3-0CEF-2AEA-50CE-39C8AB95FC27}"/>
              </a:ext>
            </a:extLst>
          </p:cNvPr>
          <p:cNvSpPr txBox="1">
            <a:spLocks/>
          </p:cNvSpPr>
          <p:nvPr/>
        </p:nvSpPr>
        <p:spPr>
          <a:xfrm>
            <a:off x="8823281" y="5021998"/>
            <a:ext cx="1217248" cy="4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4319855" indent="0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/>
              <a:t>Report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4CFAEF-791D-7CCA-BD79-DF277AD04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027" y="1925238"/>
            <a:ext cx="17811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8C3E8E-D22D-9102-0040-26543BD903DF}"/>
              </a:ext>
            </a:extLst>
          </p:cNvPr>
          <p:cNvSpPr/>
          <p:nvPr/>
        </p:nvSpPr>
        <p:spPr>
          <a:xfrm>
            <a:off x="2774464" y="3602395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F095C9-8C34-AA60-8013-039F38126350}"/>
              </a:ext>
            </a:extLst>
          </p:cNvPr>
          <p:cNvSpPr txBox="1">
            <a:spLocks/>
          </p:cNvSpPr>
          <p:nvPr/>
        </p:nvSpPr>
        <p:spPr>
          <a:xfrm>
            <a:off x="2574159" y="2177825"/>
            <a:ext cx="1781174" cy="4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4319855" indent="0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/>
              <a:t>Do command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47805C3-1FCD-8098-0240-D6E7E636CF4C}"/>
              </a:ext>
            </a:extLst>
          </p:cNvPr>
          <p:cNvSpPr txBox="1">
            <a:spLocks/>
          </p:cNvSpPr>
          <p:nvPr/>
        </p:nvSpPr>
        <p:spPr>
          <a:xfrm>
            <a:off x="2493259" y="4130348"/>
            <a:ext cx="2192781" cy="4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4319855" indent="0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/>
              <a:t>Compare output</a:t>
            </a:r>
          </a:p>
        </p:txBody>
      </p:sp>
    </p:spTree>
    <p:extLst>
      <p:ext uri="{BB962C8B-B14F-4D97-AF65-F5344CB8AC3E}">
        <p14:creationId xmlns:p14="http://schemas.microsoft.com/office/powerpoint/2010/main" val="390128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Combining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Version</a:t>
            </a:r>
          </a:p>
        </p:txBody>
      </p:sp>
    </p:spTree>
    <p:extLst>
      <p:ext uri="{BB962C8B-B14F-4D97-AF65-F5344CB8AC3E}">
        <p14:creationId xmlns:p14="http://schemas.microsoft.com/office/powerpoint/2010/main" val="3236564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8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3A1F2-FCC8-6949-55AD-9AAD7940A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014" cy="58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2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Combining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Version</a:t>
            </a:r>
          </a:p>
          <a:p>
            <a:endParaRPr lang="en-US" dirty="0"/>
          </a:p>
          <a:p>
            <a:r>
              <a:rPr lang="en-US" dirty="0"/>
              <a:t>Advanced Version</a:t>
            </a:r>
          </a:p>
        </p:txBody>
      </p:sp>
    </p:spTree>
    <p:extLst>
      <p:ext uri="{BB962C8B-B14F-4D97-AF65-F5344CB8AC3E}">
        <p14:creationId xmlns:p14="http://schemas.microsoft.com/office/powerpoint/2010/main" val="655020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05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D88DA-3B1C-E41C-D1A8-B1E9F384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2540" cy="5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74810-6A84-1327-1D25-ACFAC0F3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5024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469C2F-CC6D-55E9-2FFE-D3DD7E21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120"/>
            <a:ext cx="12147877" cy="51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6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Excemptions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Exclude checks in specific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C993F-F244-8F4A-91FD-43C88DDF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1352"/>
            <a:ext cx="12192000" cy="18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2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18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8ED5D-E986-08DE-2C28-4137B713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87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2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CI/CD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to automate</a:t>
            </a:r>
          </a:p>
          <a:p>
            <a:r>
              <a:rPr lang="en-US" dirty="0"/>
              <a:t>Pull Request build validation</a:t>
            </a:r>
          </a:p>
        </p:txBody>
      </p:sp>
      <p:pic>
        <p:nvPicPr>
          <p:cNvPr id="3074" name="Picture 2" descr="Azure Dev0ps | Forecast App Catalog">
            <a:extLst>
              <a:ext uri="{FF2B5EF4-FFF2-40B4-BE49-F238E27FC236}">
                <a16:creationId xmlns:a16="http://schemas.microsoft.com/office/drawing/2014/main" id="{C7C224CA-2CFA-AAD4-ECE6-10F0BE59D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888" y="3429000"/>
            <a:ext cx="2192781" cy="219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179E06FA-FFC9-6C4F-E875-3D619A0E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0927" y="1409615"/>
            <a:ext cx="2192780" cy="2192780"/>
          </a:xfrm>
          <a:prstGeom prst="rect">
            <a:avLst/>
          </a:prstGeom>
        </p:spPr>
      </p:pic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361177D2-53C8-B463-F734-14F77574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1055" y="3429000"/>
            <a:ext cx="2192781" cy="219278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81BAB8D-BE2F-FD3B-A77E-5EDC016F56DF}"/>
              </a:ext>
            </a:extLst>
          </p:cNvPr>
          <p:cNvSpPr/>
          <p:nvPr/>
        </p:nvSpPr>
        <p:spPr>
          <a:xfrm>
            <a:off x="2337369" y="4299386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5C7181E-8238-51A6-708E-8865DEA40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478" y="735370"/>
            <a:ext cx="17811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29926E7-3C90-4594-6C81-3E6ED0EDD8FD}"/>
              </a:ext>
            </a:extLst>
          </p:cNvPr>
          <p:cNvSpPr/>
          <p:nvPr/>
        </p:nvSpPr>
        <p:spPr>
          <a:xfrm rot="19815776">
            <a:off x="5847380" y="3156294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5304450-1347-50CE-A7EB-F2D64C4D9A1E}"/>
              </a:ext>
            </a:extLst>
          </p:cNvPr>
          <p:cNvSpPr/>
          <p:nvPr/>
        </p:nvSpPr>
        <p:spPr>
          <a:xfrm rot="8953594">
            <a:off x="6184055" y="3540622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AD0F1CA-838B-C234-744A-81A8A30A50CE}"/>
              </a:ext>
            </a:extLst>
          </p:cNvPr>
          <p:cNvSpPr/>
          <p:nvPr/>
        </p:nvSpPr>
        <p:spPr>
          <a:xfrm>
            <a:off x="8642862" y="1993437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AD182E3-CC54-08E7-895F-AE3D581E8A65}"/>
              </a:ext>
            </a:extLst>
          </p:cNvPr>
          <p:cNvSpPr/>
          <p:nvPr/>
        </p:nvSpPr>
        <p:spPr>
          <a:xfrm>
            <a:off x="6142693" y="4262946"/>
            <a:ext cx="2192781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evOps Service Color | MyDraw">
            <a:extLst>
              <a:ext uri="{FF2B5EF4-FFF2-40B4-BE49-F238E27FC236}">
                <a16:creationId xmlns:a16="http://schemas.microsoft.com/office/drawing/2014/main" id="{8D5AAC5A-7AC2-6BA7-1CDB-EDEA1C86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970" y="3770207"/>
            <a:ext cx="2448332" cy="183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98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88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ACBC-232F-E104-8B0F-9DB03B92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A0BC1-431E-6A0C-06C0-22B0E21AC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6046-C107-67C6-AB62-B6373483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251"/>
            <a:ext cx="12192000" cy="52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34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AA65-6D8F-E173-3CF8-1F7E6130B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B44B9-C32E-AB4B-A46E-40FC734F4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4CD5D-B9B2-060B-BEED-5924D009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073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52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EA5E-03BB-3806-2278-889412D1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C02FF-6F96-F850-3F53-388B87D17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B9BC0-B7CC-7976-9005-A1E9D1CA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6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4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Leo Visser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8333760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Cloud Consultant @ OGD-</a:t>
            </a:r>
            <a:r>
              <a:rPr lang="en-US" sz="3600" dirty="0" err="1"/>
              <a:t>ict</a:t>
            </a:r>
            <a:r>
              <a:rPr lang="en-US" sz="3600" dirty="0"/>
              <a:t> </a:t>
            </a:r>
            <a:r>
              <a:rPr lang="en-US" sz="3600" dirty="0" err="1"/>
              <a:t>diensten</a:t>
            </a:r>
            <a:endParaRPr lang="en-US" sz="3600" dirty="0"/>
          </a:p>
          <a:p>
            <a:pPr lvl="1"/>
            <a:r>
              <a:rPr lang="en-US" sz="3600" dirty="0"/>
              <a:t>IAC, CI/CD, Automation, Agile, DevOps</a:t>
            </a:r>
          </a:p>
          <a:p>
            <a:pPr lvl="1"/>
            <a:endParaRPr lang="en-US" sz="3600" dirty="0"/>
          </a:p>
          <a:p>
            <a:r>
              <a:rPr lang="en-US" sz="3600" dirty="0"/>
              <a:t>Twitter: @autosysops</a:t>
            </a:r>
          </a:p>
          <a:p>
            <a:r>
              <a:rPr lang="en-US" sz="3600" dirty="0"/>
              <a:t>Blog: www.autosysops.com</a:t>
            </a:r>
          </a:p>
        </p:txBody>
      </p:sp>
      <p:pic>
        <p:nvPicPr>
          <p:cNvPr id="10" name="Picture 9" descr="A picture containing human face, text, forehead, smile&#10;&#10;Description automatically generated">
            <a:extLst>
              <a:ext uri="{FF2B5EF4-FFF2-40B4-BE49-F238E27FC236}">
                <a16:creationId xmlns:a16="http://schemas.microsoft.com/office/drawing/2014/main" id="{BA13D555-E449-A427-09E6-4C7B177E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44"/>
            <a:ext cx="3628505" cy="3628505"/>
          </a:xfrm>
          <a:prstGeom prst="rect">
            <a:avLst/>
          </a:prstGeom>
        </p:spPr>
      </p:pic>
      <p:pic>
        <p:nvPicPr>
          <p:cNvPr id="11" name="Picture 2" descr="Geen beschrijving beschikbaar.">
            <a:extLst>
              <a:ext uri="{FF2B5EF4-FFF2-40B4-BE49-F238E27FC236}">
                <a16:creationId xmlns:a16="http://schemas.microsoft.com/office/drawing/2014/main" id="{0B704E43-002A-1567-2314-50CDE2C5D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9"/>
          <a:stretch/>
        </p:blipFill>
        <p:spPr bwMode="auto">
          <a:xfrm>
            <a:off x="390926" y="3619528"/>
            <a:ext cx="2846651" cy="26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PSScriptAnalyzer</a:t>
            </a:r>
            <a:r>
              <a:rPr lang="en-US" dirty="0"/>
              <a:t> - Linting</a:t>
            </a:r>
          </a:p>
          <a:p>
            <a:r>
              <a:rPr lang="en-US" dirty="0"/>
              <a:t>Pester - Testing</a:t>
            </a:r>
          </a:p>
          <a:p>
            <a:r>
              <a:rPr lang="en-US" dirty="0"/>
              <a:t>Combining</a:t>
            </a:r>
          </a:p>
          <a:p>
            <a:r>
              <a:rPr lang="en-US" dirty="0"/>
              <a:t>Exemptions</a:t>
            </a:r>
          </a:p>
          <a:p>
            <a:r>
              <a:rPr lang="en-US" dirty="0"/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 </a:t>
            </a:r>
            <a:r>
              <a:rPr lang="fr-FR" dirty="0" err="1"/>
              <a:t>Quality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1A224-2BA9-8905-EBF7-3575692A4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Formatting</a:t>
            </a:r>
          </a:p>
          <a:p>
            <a:r>
              <a:rPr lang="en-US" dirty="0"/>
              <a:t>Unused code</a:t>
            </a:r>
          </a:p>
          <a:p>
            <a:r>
              <a:rPr lang="en-US" dirty="0"/>
              <a:t>Preferred 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7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PSScriptAnalyzer</a:t>
            </a:r>
            <a:endParaRPr lang="en-GB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1783FDE4-0829-47B5-3A18-DE5D93B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7313"/>
          <a:stretch/>
        </p:blipFill>
        <p:spPr>
          <a:xfrm>
            <a:off x="1158211" y="1690688"/>
            <a:ext cx="10669277" cy="3976778"/>
          </a:xfrm>
        </p:spPr>
      </p:pic>
    </p:spTree>
    <p:extLst>
      <p:ext uri="{BB962C8B-B14F-4D97-AF65-F5344CB8AC3E}">
        <p14:creationId xmlns:p14="http://schemas.microsoft.com/office/powerpoint/2010/main" val="159932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PSScriptAnalyzer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3306B6-454E-C276-382F-0F60DBCBD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071" y="2651991"/>
            <a:ext cx="2192782" cy="219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hecklist with solid fill">
            <a:extLst>
              <a:ext uri="{FF2B5EF4-FFF2-40B4-BE49-F238E27FC236}">
                <a16:creationId xmlns:a16="http://schemas.microsoft.com/office/drawing/2014/main" id="{1448DE86-C118-19D4-8734-5FE10EF21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5515" y="2586231"/>
            <a:ext cx="2192780" cy="2192780"/>
          </a:xfrm>
          <a:prstGeom prst="rect">
            <a:avLst/>
          </a:prstGeom>
        </p:spPr>
      </p:pic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BA59BD07-19D2-A957-2A47-66A1C999C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683" y="2586231"/>
            <a:ext cx="2192781" cy="219278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34547F-9F21-3B13-341E-DF1B66ED3243}"/>
              </a:ext>
            </a:extLst>
          </p:cNvPr>
          <p:cNvSpPr/>
          <p:nvPr/>
        </p:nvSpPr>
        <p:spPr>
          <a:xfrm>
            <a:off x="2547488" y="3481072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7F1ACCA-5187-093E-3021-53BC46BDC7BD}"/>
              </a:ext>
            </a:extLst>
          </p:cNvPr>
          <p:cNvSpPr/>
          <p:nvPr/>
        </p:nvSpPr>
        <p:spPr>
          <a:xfrm>
            <a:off x="6727976" y="3492098"/>
            <a:ext cx="1275056" cy="51256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AE2270-08A7-9D05-5EC8-004C0A7C4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898" y="5021998"/>
            <a:ext cx="782242" cy="45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Script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62E6CD-34B3-B265-DA5D-E0F9D1EF6651}"/>
              </a:ext>
            </a:extLst>
          </p:cNvPr>
          <p:cNvSpPr txBox="1">
            <a:spLocks/>
          </p:cNvSpPr>
          <p:nvPr/>
        </p:nvSpPr>
        <p:spPr>
          <a:xfrm>
            <a:off x="4597967" y="5026814"/>
            <a:ext cx="1217247" cy="456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4319855" indent="0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/>
              <a:t>Linter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6D992C3-0CEF-2AEA-50CE-39C8AB95FC27}"/>
              </a:ext>
            </a:extLst>
          </p:cNvPr>
          <p:cNvSpPr txBox="1">
            <a:spLocks/>
          </p:cNvSpPr>
          <p:nvPr/>
        </p:nvSpPr>
        <p:spPr>
          <a:xfrm>
            <a:off x="8823281" y="5021998"/>
            <a:ext cx="1217248" cy="45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rgbClr val="E2241D"/>
              </a:buClr>
              <a:buFont typeface="Arial" panose="020B0604020202020204" pitchFamily="34" charset="0"/>
              <a:buChar char="•"/>
              <a:defRPr sz="4000" kern="1200">
                <a:solidFill>
                  <a:srgbClr val="043673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4319855" indent="0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2000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81536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031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72A7-D874-2669-9B03-395106A4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PSScriptAnalyzer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96A72-D27E-E3E3-4122-DE4A9D22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90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0833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192</Words>
  <Application>Microsoft Office PowerPoint</Application>
  <PresentationFormat>Widescreen</PresentationFormat>
  <Paragraphs>82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Corbel</vt:lpstr>
      <vt:lpstr>Poppins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Code Quality</vt:lpstr>
      <vt:lpstr>PSScriptAnalyzer</vt:lpstr>
      <vt:lpstr>PSScriptAnalyzer</vt:lpstr>
      <vt:lpstr>PowerPoint Presentation</vt:lpstr>
      <vt:lpstr>PSScriptAnalyzer</vt:lpstr>
      <vt:lpstr>Pester</vt:lpstr>
      <vt:lpstr>Pester</vt:lpstr>
      <vt:lpstr>Combining</vt:lpstr>
      <vt:lpstr>PowerPoint Presentation</vt:lpstr>
      <vt:lpstr>PowerPoint Presentation</vt:lpstr>
      <vt:lpstr>Combining</vt:lpstr>
      <vt:lpstr>PowerPoint Presentation</vt:lpstr>
      <vt:lpstr>PowerPoint Presentation</vt:lpstr>
      <vt:lpstr>PowerPoint Presentation</vt:lpstr>
      <vt:lpstr>PowerPoint Presentation</vt:lpstr>
      <vt:lpstr>Excemptions</vt:lpstr>
      <vt:lpstr>Demos</vt:lpstr>
      <vt:lpstr>PowerPoint Presentation</vt:lpstr>
      <vt:lpstr>CI/CD</vt:lpstr>
      <vt:lpstr>Demos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Leo Visser</cp:lastModifiedBy>
  <cp:revision>15</cp:revision>
  <dcterms:created xsi:type="dcterms:W3CDTF">2022-05-02T14:38:43Z</dcterms:created>
  <dcterms:modified xsi:type="dcterms:W3CDTF">2023-06-20T10:12:53Z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SIP_Label_39e0ea1b-66e3-485e-aa7a-7314a550a1e4_Enabled">
    <vt:lpwstr>true</vt:lpwstr>
  </property>
  <property fmtid="{D5CDD505-2E9C-101B-9397-08002B2CF9AE}" pid="8" name="MSIP_Label_39e0ea1b-66e3-485e-aa7a-7314a550a1e4_SetDate">
    <vt:lpwstr>2023-06-18T13:57:00Z</vt:lpwstr>
  </property>
  <property fmtid="{D5CDD505-2E9C-101B-9397-08002B2CF9AE}" pid="9" name="MSIP_Label_39e0ea1b-66e3-485e-aa7a-7314a550a1e4_Method">
    <vt:lpwstr>Standard</vt:lpwstr>
  </property>
  <property fmtid="{D5CDD505-2E9C-101B-9397-08002B2CF9AE}" pid="10" name="MSIP_Label_39e0ea1b-66e3-485e-aa7a-7314a550a1e4_Name">
    <vt:lpwstr>39e0ea1b-66e3-485e-aa7a-7314a550a1e4</vt:lpwstr>
  </property>
  <property fmtid="{D5CDD505-2E9C-101B-9397-08002B2CF9AE}" pid="11" name="MSIP_Label_39e0ea1b-66e3-485e-aa7a-7314a550a1e4_SiteId">
    <vt:lpwstr>afca0a52-882c-4fa8-b71d-f6db2e36058b</vt:lpwstr>
  </property>
  <property fmtid="{D5CDD505-2E9C-101B-9397-08002B2CF9AE}" pid="12" name="MSIP_Label_39e0ea1b-66e3-485e-aa7a-7314a550a1e4_ActionId">
    <vt:lpwstr>07299f56-fafe-45e5-8b9b-9d52c3c51e4f</vt:lpwstr>
  </property>
  <property fmtid="{D5CDD505-2E9C-101B-9397-08002B2CF9AE}" pid="13" name="MSIP_Label_39e0ea1b-66e3-485e-aa7a-7314a550a1e4_ContentBits">
    <vt:lpwstr>0</vt:lpwstr>
  </property>
</Properties>
</file>